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2128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Careful What You Wish For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(10 + 1NS)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86D8B-C086-D374-0D22-7B0D675D7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1083"/>
            <a:ext cx="7025777" cy="4266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 Careful What You Wish For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 rounds</a:t>
            </a:r>
          </a:p>
          <a:p>
            <a:r>
              <a:rPr lang="en-US" dirty="0"/>
              <a:t>Targets: 13 IPSC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132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2023-02-23T22:05:15Z</dcterms:modified>
  <cp:category>Shooting</cp:category>
</cp:coreProperties>
</file>